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73A8D"/>
    <a:srgbClr val="FFFFFF"/>
    <a:srgbClr val="385592"/>
    <a:srgbClr val="003374"/>
    <a:srgbClr val="D6DEEA"/>
    <a:srgbClr val="9F9289"/>
    <a:srgbClr val="E2DEDB"/>
    <a:srgbClr val="F1F1F1"/>
    <a:srgbClr val="3A58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8" d="100"/>
          <a:sy n="98" d="100"/>
        </p:scale>
        <p:origin x="-55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61364" y="170328"/>
            <a:ext cx="8830235" cy="11697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МКДОУ Аннинский детский сад ОРВ «Росток»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8257" y="1992261"/>
            <a:ext cx="60870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проекта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в средней группе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на тему:</a:t>
            </a:r>
          </a:p>
          <a:p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«Салат «Лето»»</a:t>
            </a:r>
            <a:endParaRPr lang="ru-RU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5658" y="5861473"/>
            <a:ext cx="3784241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: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Гудкова Галина Петровна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740" y="356820"/>
            <a:ext cx="7886699" cy="104722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8000"/>
                </a:solidFill>
              </a:rPr>
              <a:t>Все </a:t>
            </a:r>
            <a:r>
              <a:rPr lang="ru-RU" dirty="0" smtClean="0">
                <a:solidFill>
                  <a:srgbClr val="008000"/>
                </a:solidFill>
              </a:rPr>
              <a:t>смешаем, </a:t>
            </a:r>
            <a:r>
              <a:rPr lang="ru-RU" dirty="0" smtClean="0">
                <a:solidFill>
                  <a:srgbClr val="008000"/>
                </a:solidFill>
              </a:rPr>
              <a:t>но </a:t>
            </a:r>
            <a:r>
              <a:rPr lang="ru-RU" dirty="0" smtClean="0">
                <a:solidFill>
                  <a:srgbClr val="008000"/>
                </a:solidFill>
              </a:rPr>
              <a:t>чего-то не хватает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Антон\Desktop\b965d7f1-27e5-493d-a2bf-3006fedfadf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400"/>
              </a:clrFrom>
              <a:clrTo>
                <a:srgbClr val="FDF400">
                  <a:alpha val="0"/>
                </a:srgbClr>
              </a:clrTo>
            </a:clrChange>
          </a:blip>
          <a:srcRect l="209" b="428"/>
          <a:stretch>
            <a:fillRect/>
          </a:stretch>
        </p:blipFill>
        <p:spPr bwMode="auto">
          <a:xfrm>
            <a:off x="1569874" y="1223000"/>
            <a:ext cx="5541045" cy="4146668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740" y="885217"/>
            <a:ext cx="3700157" cy="42218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Без него нельзя       поджарить,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И салат нельзя заправить,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Да и вкусная стряпня,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Не получится тогда.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008000"/>
                </a:solidFill>
              </a:rPr>
              <a:t>(</a:t>
            </a:r>
            <a:r>
              <a:rPr lang="ru-RU" dirty="0" smtClean="0">
                <a:solidFill>
                  <a:srgbClr val="008000"/>
                </a:solidFill>
              </a:rPr>
              <a:t>подсолнечное масло)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7170" name="Picture 2" descr="http://img3.board.com.ua/a/2005082177/wm/1-kupim-maslo-podsolnechnoe-ne-rafinirovanno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2051" y="775800"/>
            <a:ext cx="2315251" cy="5164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556" y="350196"/>
            <a:ext cx="7886699" cy="14137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Получилась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вкуснота,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вкусная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еда!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нтон\Desktop\b965d7f1-27e5-493d-a2bf-3006fedfadf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400"/>
              </a:clrFrom>
              <a:clrTo>
                <a:srgbClr val="FDF400">
                  <a:alpha val="0"/>
                </a:srgbClr>
              </a:clrTo>
            </a:clrChange>
          </a:blip>
          <a:srcRect l="209" b="428"/>
          <a:stretch>
            <a:fillRect/>
          </a:stretch>
        </p:blipFill>
        <p:spPr bwMode="auto">
          <a:xfrm>
            <a:off x="1492053" y="1592650"/>
            <a:ext cx="5541045" cy="4146668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69268" y="2344367"/>
            <a:ext cx="4367719" cy="228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68485" y="642026"/>
            <a:ext cx="758757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формировать у детей представление о пользе овощей.</a:t>
            </a:r>
          </a:p>
          <a:p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Закреплять умения ребенка различать овощи по внешнему виду, вкусу;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Учить отгадывать загадки об овощах.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922" y="308181"/>
            <a:ext cx="7886699" cy="104722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Глазки детские горят, на столе стоит салат</a:t>
            </a:r>
            <a:endParaRPr lang="ru-RU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4419" y="5107021"/>
            <a:ext cx="4906389" cy="1099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 что в салате этом?</a:t>
            </a:r>
            <a:endParaRPr lang="ru-RU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нтон\Desktop\b965d7f1-27e5-493d-a2bf-3006fedfadf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400"/>
              </a:clrFrom>
              <a:clrTo>
                <a:srgbClr val="FDF400">
                  <a:alpha val="0"/>
                </a:srgbClr>
              </a:clrTo>
            </a:clrChange>
          </a:blip>
          <a:srcRect l="209" b="428"/>
          <a:stretch>
            <a:fillRect/>
          </a:stretch>
        </p:blipFill>
        <p:spPr bwMode="auto">
          <a:xfrm>
            <a:off x="1550419" y="1106267"/>
            <a:ext cx="5541045" cy="4146668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277" y="2166163"/>
            <a:ext cx="4011444" cy="3057589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Отгадайте-ка ребятки, что за </a:t>
            </a:r>
            <a:r>
              <a:rPr lang="ru-RU" sz="36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долечки</a:t>
            </a:r>
            <a: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лежат, и на нас на всех глядят?</a:t>
            </a:r>
            <a:endParaRPr lang="ru-RU" sz="3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нтон\Desktop\rezannye-pomidory-dlja-gorlodj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4295" y="2131446"/>
            <a:ext cx="4330598" cy="3247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aknika.ru/wp-content/uploads/2013/07/OVOSHH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098" y="0"/>
            <a:ext cx="917331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3736" y="778214"/>
            <a:ext cx="5496127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Блеск на кожице атласной.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Стоп! На грядке –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светофор!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светит ярко-красный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Сочный спелый….. (помидор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921" y="376276"/>
            <a:ext cx="7886699" cy="10472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 </a:t>
            </a:r>
            <a:r>
              <a:rPr lang="ru-RU" dirty="0" smtClean="0">
                <a:solidFill>
                  <a:srgbClr val="C00000"/>
                </a:solidFill>
              </a:rPr>
              <a:t>это </a:t>
            </a:r>
            <a:r>
              <a:rPr lang="ru-RU" dirty="0" smtClean="0">
                <a:solidFill>
                  <a:srgbClr val="C00000"/>
                </a:solidFill>
              </a:rPr>
              <a:t>что за </a:t>
            </a:r>
            <a:r>
              <a:rPr lang="ru-RU" dirty="0" err="1" smtClean="0">
                <a:solidFill>
                  <a:srgbClr val="C00000"/>
                </a:solidFill>
              </a:rPr>
              <a:t>кругляшок</a:t>
            </a:r>
            <a:r>
              <a:rPr lang="ru-RU" dirty="0" smtClean="0">
                <a:solidFill>
                  <a:srgbClr val="C00000"/>
                </a:solidFill>
              </a:rPr>
              <a:t>, прямо просится нам в рот?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Антон\Desktop\Cucumber-Slices-Ey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808" y="1440194"/>
            <a:ext cx="6288762" cy="4604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нтон\Desktop\7c1ab5b023dfead556bd2d04eac913e4.jpeg"/>
          <p:cNvPicPr>
            <a:picLocks noChangeAspect="1" noChangeArrowheads="1"/>
          </p:cNvPicPr>
          <p:nvPr/>
        </p:nvPicPr>
        <p:blipFill>
          <a:blip r:embed="rId2" cstate="print"/>
          <a:srcRect l="3396" t="9586" r="36962" b="11090"/>
          <a:stretch>
            <a:fillRect/>
          </a:stretch>
        </p:blipFill>
        <p:spPr bwMode="auto">
          <a:xfrm>
            <a:off x="0" y="-8133"/>
            <a:ext cx="9144000" cy="68661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85216" y="1147863"/>
            <a:ext cx="4669277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длинный и зеленый,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 свежий, то соленый.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Расту я в огороде,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Любим во всем народе.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 какой я молодец,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Называюсь…..(огурец)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824" y="817125"/>
            <a:ext cx="7886699" cy="17250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Вы, ребята, не спешите,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Все в тарелку посмотрите,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Там вот кубики </a:t>
            </a:r>
            <a:r>
              <a:rPr lang="ru-RU" dirty="0" smtClean="0">
                <a:solidFill>
                  <a:srgbClr val="C00000"/>
                </a:solidFill>
              </a:rPr>
              <a:t>лежат.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Никого не </a:t>
            </a:r>
            <a:r>
              <a:rPr lang="ru-RU" dirty="0" smtClean="0">
                <a:solidFill>
                  <a:srgbClr val="C00000"/>
                </a:solidFill>
              </a:rPr>
              <a:t>огорчают,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А всех плакать заставляют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Антон\Downloads\cybu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1360" y="2964503"/>
            <a:ext cx="4633609" cy="3475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cs625130.vk.me/v625130623/37dd4/V8Ecd3fowj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1691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5762" y="885217"/>
            <a:ext cx="4961106" cy="2523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Очень горький - но полезный!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Защищает от болезней!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микробам о не друг-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Потому что это-…..(лук)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616</TotalTime>
  <Words>205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Глазки детские горят, на столе стоит салат</vt:lpstr>
      <vt:lpstr>Отгадайте-ка ребятки, что за долечки лежат, и на нас на всех глядят?</vt:lpstr>
      <vt:lpstr>Слайд 5</vt:lpstr>
      <vt:lpstr>А это что за кругляшок, прямо просится нам в рот? </vt:lpstr>
      <vt:lpstr>Слайд 7</vt:lpstr>
      <vt:lpstr>Вы, ребята, не спешите,  Все в тарелку посмотрите,  Там вот кубики лежат. Никого не огорчают, А всех плакать заставляют</vt:lpstr>
      <vt:lpstr>Слайд 9</vt:lpstr>
      <vt:lpstr>Все смешаем, но чего-то не хватает </vt:lpstr>
      <vt:lpstr>Без него нельзя       поджарить,  И салат нельзя заправить,  Да и вкусная стряпня, Не получится тогда.   (подсолнечное масло)</vt:lpstr>
      <vt:lpstr>Получилась вкуснота, очень вкусная еда! </vt:lpstr>
      <vt:lpstr>Слайд 13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Светлана</cp:lastModifiedBy>
  <cp:revision>97</cp:revision>
  <dcterms:created xsi:type="dcterms:W3CDTF">2016-11-18T14:12:19Z</dcterms:created>
  <dcterms:modified xsi:type="dcterms:W3CDTF">2017-03-26T15:47:13Z</dcterms:modified>
</cp:coreProperties>
</file>